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2"/>
  </p:notesMasterIdLst>
  <p:sldIdLst>
    <p:sldId id="269" r:id="rId5"/>
    <p:sldId id="268" r:id="rId6"/>
    <p:sldId id="289" r:id="rId7"/>
    <p:sldId id="290" r:id="rId8"/>
    <p:sldId id="291" r:id="rId9"/>
    <p:sldId id="292" r:id="rId10"/>
    <p:sldId id="288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io0kaofAKhUSEGAz3hFc5S4wb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E897E-FDF6-264E-8F9B-979BF3FC24C8}" v="32" dt="2022-06-16T16:21:47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>
      <p:cViewPr varScale="1">
        <p:scale>
          <a:sx n="89" d="100"/>
          <a:sy n="89" d="100"/>
        </p:scale>
        <p:origin x="168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7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25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44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450" y="95913"/>
            <a:ext cx="845550" cy="379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395326" y="2144716"/>
              <a:ext cx="6006822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Pra que serve?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de Organização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1078300" y="1777449"/>
            <a:ext cx="7133100" cy="12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Determina o agrupamento e a forma de categorizar as informações.</a:t>
            </a:r>
          </a:p>
          <a:p>
            <a:endParaRPr lang="en-GB" dirty="0"/>
          </a:p>
          <a:p>
            <a:r>
              <a:rPr lang="en-GB" dirty="0"/>
              <a:t>Exemplo mais perfeito: Dicionário.</a:t>
            </a:r>
          </a:p>
          <a:p>
            <a:endParaRPr lang="en-GB" dirty="0"/>
          </a:p>
          <a:p>
            <a:r>
              <a:rPr lang="en-GB" dirty="0"/>
              <a:t>Você tem o índice para fazer uma busca, por exemplo. Ou você tem as letras.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Organização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5ED15F-4A99-822A-68C4-971FDAE0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8" y="0"/>
            <a:ext cx="85825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A61CD1-B868-DF8D-038E-4282E82D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16" y="0"/>
            <a:ext cx="66075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A4DDF-20E8-5122-ED97-5C008529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18" y="0"/>
            <a:ext cx="63099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D43AE4-DFE1-FCB1-E379-8B1E83A5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31" y="0"/>
            <a:ext cx="6636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020435" y="2126054"/>
            <a:ext cx="7103130" cy="891392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4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4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pc="6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D5BCFCC0-DABB-4A87-935D-8D65A948F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BF5EE-EDCB-49DE-AEDB-56AE41D79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E7A1DF-45A6-482C-9396-349872592AD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50</Words>
  <Application>Microsoft Macintosh PowerPoint</Application>
  <PresentationFormat>On-screen Show (16:9)</PresentationFormat>
  <Paragraphs>10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Rodrigo Alexandre Carvalho Gomes Da Silva</cp:lastModifiedBy>
  <cp:revision>18</cp:revision>
  <dcterms:modified xsi:type="dcterms:W3CDTF">2022-06-19T16:38:13Z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